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99" autoAdjust="0"/>
    <p:restoredTop sz="88710" autoAdjust="0"/>
  </p:normalViewPr>
  <p:slideViewPr>
    <p:cSldViewPr>
      <p:cViewPr varScale="1">
        <p:scale>
          <a:sx n="60" d="100"/>
          <a:sy n="60" d="100"/>
        </p:scale>
        <p:origin x="17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8840</TotalTime>
  <Words>1878</Words>
  <Application>Microsoft Office PowerPoint</Application>
  <PresentationFormat>On-screen Show (4:3)</PresentationFormat>
  <Paragraphs>422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Labor Estimation and Trending in an Operations Environment</vt:lpstr>
      <vt:lpstr>FDF Overview</vt:lpstr>
      <vt:lpstr>Introduction</vt:lpstr>
      <vt:lpstr>Nuances from Operations</vt:lpstr>
      <vt:lpstr>Labor: Key Driver</vt:lpstr>
      <vt:lpstr>Labor Estimate Process: Overview</vt:lpstr>
      <vt:lpstr>Statement of Work</vt:lpstr>
      <vt:lpstr>Estimation Example: Bottom-Up</vt:lpstr>
      <vt:lpstr>Estimation Example: Bottom-Up</vt:lpstr>
      <vt:lpstr>Estimation Example: Top-Down/Parametric</vt:lpstr>
      <vt:lpstr>Typical Estimation Challenges</vt:lpstr>
      <vt:lpstr>Quarterly Tracking</vt:lpstr>
      <vt:lpstr>Example Trending</vt:lpstr>
      <vt:lpstr>Example Trending</vt:lpstr>
      <vt:lpstr>Example Trending: “Hot” Case</vt:lpstr>
      <vt:lpstr>Example Trending: “Cold” Case</vt:lpstr>
      <vt:lpstr>Learning and Refining</vt:lpstr>
      <vt:lpstr>Questions?</vt:lpstr>
      <vt:lpstr>Acronyms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Sustaining Engineering Two Weeks Schdule</dc:title>
  <dc:creator>alevi</dc:creator>
  <cp:lastModifiedBy>Jackson, Amy (GSFC-591.0)[MELWOOD HORTICULTUR TRAIN CTR]</cp:lastModifiedBy>
  <cp:revision>558</cp:revision>
  <dcterms:created xsi:type="dcterms:W3CDTF">2012-06-25T18:49:26Z</dcterms:created>
  <dcterms:modified xsi:type="dcterms:W3CDTF">2019-04-10T20:14:37Z</dcterms:modified>
</cp:coreProperties>
</file>